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5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6" r:id="rId4"/>
    <p:sldId id="265" r:id="rId5"/>
    <p:sldId id="257" r:id="rId6"/>
    <p:sldId id="260" r:id="rId7"/>
    <p:sldId id="261" r:id="rId8"/>
    <p:sldId id="266" r:id="rId9"/>
    <p:sldId id="274" r:id="rId10"/>
    <p:sldId id="259" r:id="rId11"/>
  </p:sldIdLst>
  <p:sldSz cx="10080625" cy="5670550"/>
  <p:notesSz cx="7559675" cy="1069149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hasCustomPrompt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hasCustomPrompt="1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hasCustomPrompt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hasCustomPrompt="1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hasCustomPrompt="1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hasCustomPrompt="1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hasCustomPrompt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hasCustomPrompt="1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hasCustomPrompt="1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hasCustomPrompt="1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hasCustomPrompt="1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hasCustomPrompt="1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32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estilo do subtítulo Mestre</a:t>
            </a: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5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hasCustomPrompt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hasCustomPrompt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hasCustomPrompt="1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32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estilo do subtítulo Mestre</a:t>
            </a: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partes pequenas de conteúd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hasCustomPrompt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hasCustomPrompt="1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hasCustomPrompt="1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hasCustomPrompt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hasCustomPrompt="1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hasCustomPrompt="1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 hasCustomPrompt="1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título Mestre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hasCustomPrompt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hasCustomPrompt="1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hasCustomPrompt="1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5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os estilos de texto Mestres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Clique para editar o título Mestre</a:t>
            </a:r>
            <a:endParaRPr lang="pt-BR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lnSpc>
                <a:spcPct val="9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de texto dos tópicos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lnSpc>
                <a:spcPct val="9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2.º nível 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3.º nível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lnSpc>
                <a:spcPct val="90000"/>
              </a:lnSpc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4.º nível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5.º nível 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6.º nível 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7.º nível 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do título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lnSpc>
                <a:spcPct val="9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de texto dos tópicos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lnSpc>
                <a:spcPct val="9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2.º nível 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3.º nível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lnSpc>
                <a:spcPct val="90000"/>
              </a:lnSpc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4.º nível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5.º nível 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6.º nível 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7.º nível 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5.sv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40"/>
          <p:cNvSpPr/>
          <p:nvPr/>
        </p:nvSpPr>
        <p:spPr>
          <a:xfrm>
            <a:off x="4961255" y="1646555"/>
            <a:ext cx="4997450" cy="17278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400" b="1" strike="noStrike" spc="-1">
                <a:solidFill>
                  <a:srgbClr val="FFFFFF"/>
                </a:solidFill>
                <a:latin typeface="Bitstream Vera Sans"/>
                <a:ea typeface="DejaVu Sans"/>
              </a:rPr>
              <a:t> Interação Humano-Computador para facilitar o processo de plantio de amostras</a:t>
            </a:r>
            <a:endParaRPr lang="pt-BR" sz="2400" b="1" strike="noStrike" spc="-1">
              <a:solidFill>
                <a:srgbClr val="FFFFFF"/>
              </a:solidFill>
              <a:latin typeface="Bitstream Vera Sans"/>
              <a:ea typeface="DejaVu Sans"/>
            </a:endParaRPr>
          </a:p>
        </p:txBody>
      </p:sp>
      <p:sp>
        <p:nvSpPr>
          <p:cNvPr id="77" name="CaixaDeTexto 41"/>
          <p:cNvSpPr/>
          <p:nvPr/>
        </p:nvSpPr>
        <p:spPr>
          <a:xfrm>
            <a:off x="5319395" y="3896360"/>
            <a:ext cx="4532630" cy="5346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600" b="0" i="1" strike="noStrike" spc="-1">
                <a:solidFill>
                  <a:srgbClr val="FFFFFF"/>
                </a:solidFill>
                <a:latin typeface="Open Sans"/>
                <a:ea typeface="DejaVu Sans"/>
              </a:rPr>
              <a:t>Autores:</a:t>
            </a:r>
            <a:endParaRPr lang="pt-BR" sz="1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8" name="CaixaDeTexto 42"/>
          <p:cNvSpPr/>
          <p:nvPr/>
        </p:nvSpPr>
        <p:spPr>
          <a:xfrm>
            <a:off x="5319395" y="4292600"/>
            <a:ext cx="4532630" cy="7118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FFFFFF"/>
                </a:solidFill>
                <a:latin typeface="Open Sans"/>
                <a:ea typeface="DejaVu Sans"/>
              </a:rPr>
              <a:t>Antony Henrique Bresolin</a:t>
            </a:r>
            <a:endParaRPr lang="pt-BR" sz="2000" b="1" strike="noStrike" spc="-1">
              <a:solidFill>
                <a:srgbClr val="FFFFFF"/>
              </a:solidFill>
              <a:latin typeface="Open Sans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FFFFFF"/>
                </a:solidFill>
                <a:latin typeface="Open Sans"/>
                <a:ea typeface="DejaVu Sans"/>
              </a:rPr>
              <a:t>Pedro Piveta Barrotti</a:t>
            </a:r>
            <a:endParaRPr lang="pt-BR" sz="2000" b="1" strike="noStrike" spc="-1">
              <a:solidFill>
                <a:srgbClr val="FFFFFF"/>
              </a:solidFill>
              <a:latin typeface="Open Sans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FFFFFF"/>
                </a:solidFill>
                <a:latin typeface="Open Sans"/>
                <a:ea typeface="DejaVu Sans"/>
              </a:rPr>
              <a:t>Me. Willian Douglas Ferrari Mendonça</a:t>
            </a:r>
            <a:endParaRPr lang="pt-BR" sz="2000" b="1" strike="noStrike" spc="-1">
              <a:solidFill>
                <a:srgbClr val="FFFFFF"/>
              </a:solidFill>
              <a:latin typeface="Ope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9721850" y="5175885"/>
            <a:ext cx="17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aixaDeTexto 43"/>
          <p:cNvSpPr/>
          <p:nvPr/>
        </p:nvSpPr>
        <p:spPr>
          <a:xfrm>
            <a:off x="252000" y="53640"/>
            <a:ext cx="7668000" cy="7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PARCERIAS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354455"/>
            <a:ext cx="2629535" cy="15779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54455"/>
            <a:ext cx="3434080" cy="1520190"/>
          </a:xfrm>
          <a:prstGeom prst="rect">
            <a:avLst/>
          </a:prstGeom>
        </p:spPr>
      </p:pic>
      <p:pic>
        <p:nvPicPr>
          <p:cNvPr id="101" name="Imagem 100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315" y="3447415"/>
            <a:ext cx="3769995" cy="1451610"/>
          </a:xfrm>
          <a:prstGeom prst="rect">
            <a:avLst/>
          </a:prstGeom>
          <a:noFill/>
        </p:spPr>
      </p:pic>
      <p:sp>
        <p:nvSpPr>
          <p:cNvPr id="4" name="Caixa de Texto 3"/>
          <p:cNvSpPr txBox="1"/>
          <p:nvPr/>
        </p:nvSpPr>
        <p:spPr>
          <a:xfrm>
            <a:off x="9659620" y="4901565"/>
            <a:ext cx="250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2</a:t>
            </a:r>
            <a:endParaRPr lang="pt-B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aixaDeTexto 43"/>
          <p:cNvSpPr/>
          <p:nvPr/>
        </p:nvSpPr>
        <p:spPr>
          <a:xfrm>
            <a:off x="252000" y="53640"/>
            <a:ext cx="7668000" cy="7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FUNCIONAMENTO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0" y="1310005"/>
            <a:ext cx="4079240" cy="3608070"/>
          </a:xfrm>
          <a:prstGeom prst="rect">
            <a:avLst/>
          </a:prstGeom>
        </p:spPr>
      </p:pic>
      <p:pic>
        <p:nvPicPr>
          <p:cNvPr id="100" name="Imagem 99"/>
          <p:cNvPicPr/>
          <p:nvPr/>
        </p:nvPicPr>
        <p:blipFill>
          <a:blip r:embed="rId3"/>
          <a:srcRect t="7374" b="7886"/>
          <a:stretch>
            <a:fillRect/>
          </a:stretch>
        </p:blipFill>
        <p:spPr>
          <a:xfrm>
            <a:off x="504190" y="1881505"/>
            <a:ext cx="4133215" cy="2626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Caixa de Texto 3"/>
          <p:cNvSpPr txBox="1"/>
          <p:nvPr/>
        </p:nvSpPr>
        <p:spPr>
          <a:xfrm>
            <a:off x="9659620" y="4901565"/>
            <a:ext cx="250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3</a:t>
            </a:r>
            <a:endParaRPr lang="pt-B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aixaDeTexto 43"/>
          <p:cNvSpPr/>
          <p:nvPr/>
        </p:nvSpPr>
        <p:spPr>
          <a:xfrm>
            <a:off x="252000" y="53640"/>
            <a:ext cx="7668000" cy="7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DESENVOLVIMENTO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0" name="CaixaDeTexto 44"/>
          <p:cNvSpPr/>
          <p:nvPr/>
        </p:nvSpPr>
        <p:spPr>
          <a:xfrm>
            <a:off x="504000" y="1080360"/>
            <a:ext cx="9071640" cy="388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spc="-1">
                <a:solidFill>
                  <a:srgbClr val="000000"/>
                </a:solidFill>
                <a:latin typeface="Arial" panose="020B0604020202020204"/>
                <a:sym typeface="+mn-ea"/>
              </a:rPr>
              <a:t>Reuniões </a:t>
            </a: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b="0" strike="noStrike" spc="-1">
                <a:solidFill>
                  <a:srgbClr val="000000"/>
                </a:solidFill>
                <a:latin typeface="Arial" panose="020B0604020202020204"/>
              </a:rPr>
              <a:t>Levantamento Bibliográfico</a:t>
            </a: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b="0" strike="noStrike" spc="-1">
                <a:solidFill>
                  <a:srgbClr val="000000"/>
                </a:solidFill>
                <a:latin typeface="Arial" panose="020B0604020202020204"/>
              </a:rPr>
              <a:t>Desenvolvimento de protótipos</a:t>
            </a: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b="0" strike="noStrike" spc="-1">
                <a:solidFill>
                  <a:srgbClr val="000000"/>
                </a:solidFill>
                <a:latin typeface="Arial" panose="020B0604020202020204"/>
              </a:rPr>
              <a:t>Front-end</a:t>
            </a: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b="0" strike="noStrike" spc="-1">
                <a:solidFill>
                  <a:srgbClr val="000000"/>
                </a:solidFill>
                <a:latin typeface="Arial" panose="020B0604020202020204"/>
              </a:rPr>
              <a:t>Back-end (andamento)</a:t>
            </a: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b="0" strike="noStrike" spc="-1">
                <a:solidFill>
                  <a:srgbClr val="000000"/>
                </a:solidFill>
                <a:latin typeface="Arial" panose="020B0604020202020204"/>
              </a:rPr>
              <a:t>Divulgação científica</a:t>
            </a: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15" y="3876040"/>
            <a:ext cx="1819275" cy="10915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0" y="4054475"/>
            <a:ext cx="2324100" cy="1028700"/>
          </a:xfrm>
          <a:prstGeom prst="rect">
            <a:avLst/>
          </a:prstGeom>
        </p:spPr>
      </p:pic>
      <p:pic>
        <p:nvPicPr>
          <p:cNvPr id="101" name="Imagem 100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178" y="4054158"/>
            <a:ext cx="1905000" cy="733425"/>
          </a:xfrm>
          <a:prstGeom prst="rect">
            <a:avLst/>
          </a:prstGeom>
          <a:noFill/>
        </p:spPr>
      </p:pic>
      <p:sp>
        <p:nvSpPr>
          <p:cNvPr id="4" name="Caixa de Texto 3"/>
          <p:cNvSpPr txBox="1"/>
          <p:nvPr/>
        </p:nvSpPr>
        <p:spPr>
          <a:xfrm>
            <a:off x="9659620" y="4901565"/>
            <a:ext cx="250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4</a:t>
            </a:r>
            <a:endParaRPr lang="pt-B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aixaDeTexto 43"/>
          <p:cNvSpPr/>
          <p:nvPr/>
        </p:nvSpPr>
        <p:spPr>
          <a:xfrm>
            <a:off x="252000" y="53640"/>
            <a:ext cx="7668000" cy="7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FERRAMENTAS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102" name="Imagem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6948805" y="1400810"/>
            <a:ext cx="1848485" cy="160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Imagem 102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165" y="1400810"/>
            <a:ext cx="1626870" cy="1659890"/>
          </a:xfrm>
          <a:prstGeom prst="rect">
            <a:avLst/>
          </a:prstGeom>
          <a:noFill/>
        </p:spPr>
      </p:pic>
      <p:pic>
        <p:nvPicPr>
          <p:cNvPr id="104" name="Imagem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925830" y="1400810"/>
            <a:ext cx="1726565" cy="1726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Imagem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5179060" y="3227070"/>
            <a:ext cx="2271395" cy="141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Imagem 106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8310" y="3429000"/>
            <a:ext cx="891540" cy="1336675"/>
          </a:xfrm>
          <a:prstGeom prst="rect">
            <a:avLst/>
          </a:prstGeom>
          <a:noFill/>
        </p:spPr>
      </p:pic>
      <p:sp>
        <p:nvSpPr>
          <p:cNvPr id="4" name="Caixa de Texto 3"/>
          <p:cNvSpPr txBox="1"/>
          <p:nvPr/>
        </p:nvSpPr>
        <p:spPr>
          <a:xfrm>
            <a:off x="9659620" y="4901565"/>
            <a:ext cx="250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5</a:t>
            </a:r>
            <a:endParaRPr lang="pt-B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aixaDeTexto 43"/>
          <p:cNvSpPr/>
          <p:nvPr/>
        </p:nvSpPr>
        <p:spPr>
          <a:xfrm>
            <a:off x="252000" y="53640"/>
            <a:ext cx="7668000" cy="7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INTERFACES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160145"/>
            <a:ext cx="1863090" cy="380746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160145"/>
            <a:ext cx="1863725" cy="38747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105" y="1160145"/>
            <a:ext cx="1905000" cy="39878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445" y="1160145"/>
            <a:ext cx="1938020" cy="3968750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9659620" y="4901565"/>
            <a:ext cx="250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6</a:t>
            </a:r>
            <a:endParaRPr lang="pt-B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aixaDeTexto 43"/>
          <p:cNvSpPr/>
          <p:nvPr/>
        </p:nvSpPr>
        <p:spPr>
          <a:xfrm>
            <a:off x="252000" y="53640"/>
            <a:ext cx="7668000" cy="7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RESULTADOS ESPERADOS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0" name="CaixaDeTexto 44"/>
          <p:cNvSpPr/>
          <p:nvPr/>
        </p:nvSpPr>
        <p:spPr>
          <a:xfrm>
            <a:off x="504000" y="1080360"/>
            <a:ext cx="9071640" cy="388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b="0" strike="noStrike" spc="-1">
                <a:solidFill>
                  <a:srgbClr val="000000"/>
                </a:solidFill>
                <a:latin typeface="Arial" panose="020B0604020202020204"/>
              </a:rPr>
              <a:t>Menor tempo na elaboração de planilhas;</a:t>
            </a: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600" b="0" strike="noStrike" spc="-1">
                <a:solidFill>
                  <a:srgbClr val="000000"/>
                </a:solidFill>
                <a:latin typeface="Arial" panose="020B0604020202020204"/>
              </a:rPr>
              <a:t>Melhor controle e mais facilidade no manuseio dos experimentos em campo;</a:t>
            </a: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pt-BR" sz="2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15" y="3876040"/>
            <a:ext cx="1819275" cy="10915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0" y="4054475"/>
            <a:ext cx="2324100" cy="1028700"/>
          </a:xfrm>
          <a:prstGeom prst="rect">
            <a:avLst/>
          </a:prstGeom>
        </p:spPr>
      </p:pic>
      <p:pic>
        <p:nvPicPr>
          <p:cNvPr id="101" name="Imagem 100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178" y="4054158"/>
            <a:ext cx="1905000" cy="733425"/>
          </a:xfrm>
          <a:prstGeom prst="rect">
            <a:avLst/>
          </a:prstGeom>
          <a:noFill/>
        </p:spPr>
      </p:pic>
      <p:sp>
        <p:nvSpPr>
          <p:cNvPr id="4" name="Caixa de Texto 3"/>
          <p:cNvSpPr txBox="1"/>
          <p:nvPr/>
        </p:nvSpPr>
        <p:spPr>
          <a:xfrm>
            <a:off x="9659620" y="4901565"/>
            <a:ext cx="250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8</a:t>
            </a:r>
            <a:endParaRPr lang="pt-B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aixaDeTexto 46"/>
          <p:cNvSpPr/>
          <p:nvPr/>
        </p:nvSpPr>
        <p:spPr>
          <a:xfrm>
            <a:off x="576000" y="900360"/>
            <a:ext cx="8927640" cy="106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000" b="1" strike="noStrike" spc="-1">
                <a:solidFill>
                  <a:srgbClr val="5F259F"/>
                </a:solidFill>
                <a:latin typeface="Bitstream Vera Sans"/>
                <a:ea typeface="DejaVu Sans"/>
              </a:rPr>
              <a:t>Dúvidas?</a:t>
            </a:r>
            <a:endParaRPr lang="pt-BR" sz="4000" b="0" strike="noStrike" spc="-1">
              <a:solidFill>
                <a:srgbClr val="5F259F"/>
              </a:solidFill>
              <a:latin typeface="Arial" panose="020B0604020202020204"/>
            </a:endParaRPr>
          </a:p>
        </p:txBody>
      </p:sp>
      <p:sp>
        <p:nvSpPr>
          <p:cNvPr id="83" name="CaixaDeTexto 47"/>
          <p:cNvSpPr/>
          <p:nvPr/>
        </p:nvSpPr>
        <p:spPr>
          <a:xfrm>
            <a:off x="2916000" y="2340720"/>
            <a:ext cx="4247640" cy="53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600" b="0" i="1" strike="noStrike" spc="-1">
                <a:solidFill>
                  <a:srgbClr val="808080"/>
                </a:solidFill>
                <a:latin typeface="Open Sans"/>
                <a:ea typeface="DejaVu Sans"/>
              </a:rPr>
              <a:t>Contato:</a:t>
            </a:r>
            <a:endParaRPr lang="pt-BR" sz="1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4" name="CaixaDeTexto 48"/>
          <p:cNvSpPr/>
          <p:nvPr/>
        </p:nvSpPr>
        <p:spPr>
          <a:xfrm>
            <a:off x="2916000" y="2772720"/>
            <a:ext cx="4247640" cy="67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000" b="1" strike="noStrike" spc="-1">
                <a:solidFill>
                  <a:srgbClr val="808080"/>
                </a:solidFill>
                <a:latin typeface="Open Sans"/>
                <a:ea typeface="DejaVu Sans"/>
              </a:rPr>
              <a:t>antonybresolin1@gmail.com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Modelo_Apresentação_latinscience2023</Template>
  <TotalTime>0</TotalTime>
  <Words>517</Words>
  <Application>WPS Presentation</Application>
  <PresentationFormat>Personalizar</PresentationFormat>
  <Paragraphs>53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Arial</vt:lpstr>
      <vt:lpstr>DejaVu Sans</vt:lpstr>
      <vt:lpstr>Calibri</vt:lpstr>
      <vt:lpstr>Symbol</vt:lpstr>
      <vt:lpstr>Bitstream Vera Sans</vt:lpstr>
      <vt:lpstr>Segoe Print</vt:lpstr>
      <vt:lpstr>Open Sans</vt:lpstr>
      <vt:lpstr>Microsoft YaHei</vt:lpstr>
      <vt:lpstr>Arial Unicode MS</vt:lpstr>
      <vt:lpstr>Tema do Office</vt:lpstr>
      <vt:lpstr>Tema do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Fabiana Frata Furlan Peres</dc:creator>
  <cp:lastModifiedBy>Administrador</cp:lastModifiedBy>
  <cp:revision>7</cp:revision>
  <dcterms:created xsi:type="dcterms:W3CDTF">2023-08-10T18:52:00Z</dcterms:created>
  <dcterms:modified xsi:type="dcterms:W3CDTF">2023-10-18T16:52:10Z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r8>4</vt:r8>
  </property>
  <property fmtid="{D5CDD505-2E9C-101B-9397-08002B2CF9AE}" pid="4" name="ICV">
    <vt:lpwstr>7BED5EFC540C4EBBBFF4EF9FE7D38231_13</vt:lpwstr>
  </property>
  <property fmtid="{D5CDD505-2E9C-101B-9397-08002B2CF9AE}" pid="5" name="KSOProductBuildVer">
    <vt:lpwstr>1046-12.2.0.13215</vt:lpwstr>
  </property>
</Properties>
</file>